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2" r:id="rId4"/>
    <p:sldId id="271" r:id="rId5"/>
    <p:sldId id="269" r:id="rId6"/>
    <p:sldId id="272" r:id="rId7"/>
    <p:sldId id="273" r:id="rId8"/>
    <p:sldId id="276" r:id="rId9"/>
    <p:sldId id="277" r:id="rId10"/>
    <p:sldId id="275" r:id="rId11"/>
    <p:sldId id="274" r:id="rId12"/>
    <p:sldId id="278" r:id="rId13"/>
    <p:sldId id="279" r:id="rId14"/>
    <p:sldId id="280" r:id="rId15"/>
    <p:sldId id="267" r:id="rId16"/>
    <p:sldId id="283" r:id="rId17"/>
    <p:sldId id="286" r:id="rId18"/>
    <p:sldId id="266" r:id="rId19"/>
    <p:sldId id="281" r:id="rId20"/>
    <p:sldId id="268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FF"/>
    <a:srgbClr val="FF7C80"/>
    <a:srgbClr val="00FF00"/>
    <a:srgbClr val="CCFF99"/>
    <a:srgbClr val="66FF99"/>
    <a:srgbClr val="FF505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773F6-4ADF-459F-8B53-7E4259AB73AA}" type="datetimeFigureOut">
              <a:rPr lang="en-US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A71E0-727B-42E1-BAEA-73D06E2F4A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161DC-87D3-402E-84FA-BFF8E43E43C9}" type="datetimeFigureOut">
              <a:rPr lang="en-US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DCDB3-4355-4732-918D-2840DC1EE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250FA8-A6B9-4F4C-819F-F6AD34135C6B}" type="datetimeFigureOut">
              <a:rPr lang="en-US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6077E-C3CA-4D40-888D-78B63903F1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4A3877-C72E-4F9A-A151-95D571672E50}" type="datetimeFigureOut">
              <a:rPr lang="en-US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2B13C-9E3B-473E-85F7-1E74399D3C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57051-F347-4EFA-B89E-5BD2698E0798}" type="datetimeFigureOut">
              <a:rPr lang="en-US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6939E-D1EE-4A66-BF15-388091F243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29070-DAFB-45CF-B420-409E043F5F6D}" type="datetimeFigureOut">
              <a:rPr lang="en-US"/>
              <a:pPr/>
              <a:t>3/6/2017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734A3-8332-4CAF-A22E-D44816B66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D9A52A-14A3-4A3C-990E-344CA9CCAA69}" type="datetimeFigureOut">
              <a:rPr lang="en-US"/>
              <a:pPr/>
              <a:t>3/6/2017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D7D91-70BA-4D88-8B31-40C4687251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A90B27-0A0D-4AA1-A88A-B2ADBD92CC4D}" type="datetimeFigureOut">
              <a:rPr lang="en-US"/>
              <a:pPr/>
              <a:t>3/6/2017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13111-A0E7-477B-B41F-7060043BAB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752230-3342-4553-A794-B4140D9856C8}" type="datetimeFigureOut">
              <a:rPr lang="en-US"/>
              <a:pPr/>
              <a:t>3/6/2017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F6BCF-5FBB-4B73-BA51-709526F962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435E17-EBCB-4F11-BEB7-A5F18A5CBA08}" type="datetimeFigureOut">
              <a:rPr lang="en-US"/>
              <a:pPr/>
              <a:t>3/6/2017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E7A6F-9B74-4A69-9DDA-4763D77F04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C17352-13E1-4030-9129-1A2BD2225C23}" type="datetimeFigureOut">
              <a:rPr lang="en-US"/>
              <a:pPr/>
              <a:t>3/6/2017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9B200-EA5A-4B4F-9E83-1A1FDC3D63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FAEAAD5-126B-4C78-9D64-C27DEE9A9453}" type="datetimeFigureOut">
              <a:rPr lang="en-US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F6095E3-3E8B-4E98-B38A-102671F566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0.xml"/><Relationship Id="rId18" Type="http://schemas.openxmlformats.org/officeDocument/2006/relationships/slide" Target="slide16.xml"/><Relationship Id="rId3" Type="http://schemas.openxmlformats.org/officeDocument/2006/relationships/slide" Target="slide3.xml"/><Relationship Id="rId21" Type="http://schemas.openxmlformats.org/officeDocument/2006/relationships/slide" Target="slide19.xml"/><Relationship Id="rId7" Type="http://schemas.openxmlformats.org/officeDocument/2006/relationships/slide" Target="slide7.xml"/><Relationship Id="rId12" Type="http://schemas.openxmlformats.org/officeDocument/2006/relationships/slide" Target="slide22.xml"/><Relationship Id="rId17" Type="http://schemas.openxmlformats.org/officeDocument/2006/relationships/slide" Target="slide12.xml"/><Relationship Id="rId2" Type="http://schemas.openxmlformats.org/officeDocument/2006/relationships/image" Target="../media/image4.jpeg"/><Relationship Id="rId16" Type="http://schemas.openxmlformats.org/officeDocument/2006/relationships/slide" Target="slide21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8.xml"/><Relationship Id="rId5" Type="http://schemas.openxmlformats.org/officeDocument/2006/relationships/slide" Target="slide5.xml"/><Relationship Id="rId15" Type="http://schemas.openxmlformats.org/officeDocument/2006/relationships/slide" Target="slide17.xml"/><Relationship Id="rId10" Type="http://schemas.openxmlformats.org/officeDocument/2006/relationships/slide" Target="slide14.xml"/><Relationship Id="rId19" Type="http://schemas.openxmlformats.org/officeDocument/2006/relationships/slide" Target="slide2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3.xml"/><Relationship Id="rId22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343400"/>
            <a:ext cx="670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Millionaire Game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1" name="Picture 2" descr="E:\cliparts\I to O\Clip Art\Money\Cartoons (Mo - Z)\Money Bags 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2400"/>
            <a:ext cx="2376488" cy="138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152400" y="1066800"/>
            <a:ext cx="838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latin typeface="Comic Sans MS" pitchFamily="66" charset="0"/>
              </a:rPr>
              <a:t>Who wants to win 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latin typeface="Comic Sans MS" pitchFamily="66" charset="0"/>
              </a:rPr>
              <a:t>millions ?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6388" name="Picture 4" descr="http://www.dailyclipart.net/wp-content/uploads/medium/clipart0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600200"/>
            <a:ext cx="2186296" cy="2584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-76200"/>
            <a:ext cx="1905000" cy="1905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981200" y="31498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What state is the arrow pointing to?</a:t>
            </a:r>
            <a:endParaRPr lang="zh-CN" altLang="en-US" sz="2800" b="1" dirty="0">
              <a:solidFill>
                <a:srgbClr val="1E1C11"/>
              </a:solidFill>
              <a:latin typeface="Comic Sans MS" pitchFamily="66" charset="0"/>
            </a:endParaRPr>
          </a:p>
        </p:txBody>
      </p:sp>
      <p:sp>
        <p:nvSpPr>
          <p:cNvPr id="11268" name="TextBox 11"/>
          <p:cNvSpPr txBox="1">
            <a:spLocks noChangeArrowheads="1"/>
          </p:cNvSpPr>
          <p:nvPr/>
        </p:nvSpPr>
        <p:spPr bwMode="auto">
          <a:xfrm>
            <a:off x="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0000CC"/>
                </a:solidFill>
                <a:latin typeface="Comic Sans MS" pitchFamily="66" charset="0"/>
              </a:rPr>
              <a:t>$400</a:t>
            </a:r>
            <a:endParaRPr lang="zh-CN" altLang="en-US" sz="5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267200" y="60960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Montana</a:t>
            </a:r>
            <a:endParaRPr lang="zh-CN" alt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599" y="1676400"/>
            <a:ext cx="75457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>
            <a:off x="3276600" y="1143000"/>
            <a:ext cx="304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-76200"/>
            <a:ext cx="1905000" cy="1905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905000" y="381000"/>
            <a:ext cx="723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What state is the arrow pointing to?</a:t>
            </a:r>
            <a:endParaRPr lang="zh-CN" altLang="en-US" sz="2800" b="1" dirty="0">
              <a:solidFill>
                <a:srgbClr val="1E1C11"/>
              </a:solidFill>
              <a:latin typeface="Comic Sans MS" pitchFamily="66" charset="0"/>
            </a:endParaRPr>
          </a:p>
        </p:txBody>
      </p:sp>
      <p:sp>
        <p:nvSpPr>
          <p:cNvPr id="12292" name="TextBox 11"/>
          <p:cNvSpPr txBox="1">
            <a:spLocks noChangeArrowheads="1"/>
          </p:cNvSpPr>
          <p:nvPr/>
        </p:nvSpPr>
        <p:spPr bwMode="auto">
          <a:xfrm>
            <a:off x="0" y="3810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0000CC"/>
                </a:solidFill>
                <a:latin typeface="Comic Sans MS" pitchFamily="66" charset="0"/>
              </a:rPr>
              <a:t>$100</a:t>
            </a:r>
            <a:endParaRPr lang="zh-CN" altLang="en-US" sz="5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733800" y="6248400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Washington</a:t>
            </a:r>
            <a:endParaRPr lang="zh-CN" alt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599" y="1676400"/>
            <a:ext cx="75457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wn Arrow 11"/>
          <p:cNvSpPr/>
          <p:nvPr/>
        </p:nvSpPr>
        <p:spPr>
          <a:xfrm>
            <a:off x="2590800" y="1066800"/>
            <a:ext cx="304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-76200"/>
            <a:ext cx="1905000" cy="1905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828800" y="3048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What state is the arrow pointing to?</a:t>
            </a:r>
            <a:endParaRPr lang="zh-CN" altLang="en-US" sz="2800" b="1" dirty="0">
              <a:solidFill>
                <a:srgbClr val="1E1C11"/>
              </a:solidFill>
              <a:latin typeface="Comic Sans MS" pitchFamily="66" charset="0"/>
            </a:endParaRPr>
          </a:p>
        </p:txBody>
      </p:sp>
      <p:sp>
        <p:nvSpPr>
          <p:cNvPr id="13316" name="TextBox 11"/>
          <p:cNvSpPr txBox="1">
            <a:spLocks noChangeArrowheads="1"/>
          </p:cNvSpPr>
          <p:nvPr/>
        </p:nvSpPr>
        <p:spPr bwMode="auto">
          <a:xfrm>
            <a:off x="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0000CC"/>
                </a:solidFill>
                <a:latin typeface="Comic Sans MS" pitchFamily="66" charset="0"/>
              </a:rPr>
              <a:t>$200</a:t>
            </a:r>
            <a:endParaRPr lang="zh-CN" altLang="en-US" sz="5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810000" y="617220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Wyoming</a:t>
            </a:r>
            <a:endParaRPr lang="zh-CN" alt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599" y="1676400"/>
            <a:ext cx="75457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>
            <a:off x="3886200" y="1676400"/>
            <a:ext cx="4572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-76200"/>
            <a:ext cx="1905000" cy="1905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905000" y="1524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What state is the arrow pointing to?</a:t>
            </a:r>
            <a:endParaRPr lang="zh-CN" altLang="en-US" sz="2800" b="1" dirty="0">
              <a:solidFill>
                <a:srgbClr val="1E1C11"/>
              </a:solidFill>
              <a:latin typeface="Comic Sans MS" pitchFamily="66" charset="0"/>
            </a:endParaRPr>
          </a:p>
        </p:txBody>
      </p:sp>
      <p:sp>
        <p:nvSpPr>
          <p:cNvPr id="14340" name="TextBox 11"/>
          <p:cNvSpPr txBox="1">
            <a:spLocks noChangeArrowheads="1"/>
          </p:cNvSpPr>
          <p:nvPr/>
        </p:nvSpPr>
        <p:spPr bwMode="auto">
          <a:xfrm>
            <a:off x="0" y="2286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0000CC"/>
                </a:solidFill>
                <a:latin typeface="Comic Sans MS" pitchFamily="66" charset="0"/>
              </a:rPr>
              <a:t>$300</a:t>
            </a:r>
            <a:endParaRPr lang="zh-CN" altLang="en-US" sz="5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343400" y="60960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accent2"/>
                </a:solidFill>
              </a:rPr>
              <a:t>Oregon</a:t>
            </a:r>
            <a:endParaRPr lang="zh-CN" altLang="en-US" sz="2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599" y="1676400"/>
            <a:ext cx="75457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wn Arrow 10"/>
          <p:cNvSpPr/>
          <p:nvPr/>
        </p:nvSpPr>
        <p:spPr>
          <a:xfrm>
            <a:off x="1905000" y="1447800"/>
            <a:ext cx="4572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0" y="-76200"/>
            <a:ext cx="1905000" cy="1905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905000" y="1524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What state is the arrow pointing to?</a:t>
            </a:r>
            <a:endParaRPr lang="zh-CN" altLang="en-US" sz="2800" b="1" dirty="0">
              <a:solidFill>
                <a:srgbClr val="1E1C11"/>
              </a:solidFill>
              <a:latin typeface="Comic Sans MS" pitchFamily="66" charset="0"/>
            </a:endParaRPr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0000CC"/>
                </a:solidFill>
                <a:latin typeface="Comic Sans MS" pitchFamily="66" charset="0"/>
              </a:rPr>
              <a:t>$400</a:t>
            </a:r>
            <a:endParaRPr lang="zh-CN" altLang="en-US" sz="5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4038600" y="61722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California</a:t>
            </a:r>
            <a:endParaRPr lang="zh-CN" alt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599" y="1676400"/>
            <a:ext cx="75457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>
            <a:off x="1981200" y="2057400"/>
            <a:ext cx="3810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-76200"/>
            <a:ext cx="1905000" cy="1905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87" name="TextBox 11"/>
          <p:cNvSpPr txBox="1">
            <a:spLocks noChangeArrowheads="1"/>
          </p:cNvSpPr>
          <p:nvPr/>
        </p:nvSpPr>
        <p:spPr bwMode="auto">
          <a:xfrm>
            <a:off x="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0000CC"/>
                </a:solidFill>
                <a:latin typeface="Comic Sans MS" pitchFamily="66" charset="0"/>
              </a:rPr>
              <a:t>$100</a:t>
            </a:r>
            <a:endParaRPr lang="zh-CN" altLang="en-US" sz="5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2057400" y="391180"/>
            <a:ext cx="617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What state is the arrow pointing to?</a:t>
            </a:r>
            <a:endParaRPr lang="zh-CN" altLang="en-US" sz="2800" b="1" dirty="0">
              <a:solidFill>
                <a:srgbClr val="1E1C11"/>
              </a:solidFill>
              <a:latin typeface="Comic Sans MS" pitchFamily="66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724400" y="624840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Nevada</a:t>
            </a:r>
            <a:endParaRPr lang="zh-CN" altLang="en-U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599" y="1676400"/>
            <a:ext cx="75457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wn Arrow 10"/>
          <p:cNvSpPr/>
          <p:nvPr/>
        </p:nvSpPr>
        <p:spPr>
          <a:xfrm>
            <a:off x="2667000" y="1752600"/>
            <a:ext cx="3048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0" y="-76200"/>
            <a:ext cx="1905000" cy="1905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981200" y="22860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What state is the arrow pointing to?</a:t>
            </a:r>
            <a:endParaRPr lang="zh-CN" altLang="en-US" sz="2800" b="1" dirty="0">
              <a:solidFill>
                <a:srgbClr val="1E1C11"/>
              </a:solidFill>
              <a:latin typeface="Comic Sans MS" pitchFamily="66" charset="0"/>
            </a:endParaRPr>
          </a:p>
        </p:txBody>
      </p:sp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0" y="3810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0000CC"/>
                </a:solidFill>
                <a:latin typeface="Comic Sans MS" pitchFamily="66" charset="0"/>
              </a:rPr>
              <a:t>$200</a:t>
            </a:r>
            <a:endParaRPr lang="zh-CN" altLang="en-US" sz="5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3733800" y="60960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Utah</a:t>
            </a:r>
            <a:endParaRPr lang="zh-CN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599" y="1676400"/>
            <a:ext cx="75457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>
            <a:off x="3124200" y="1828800"/>
            <a:ext cx="3048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0" y="-76200"/>
            <a:ext cx="1905000" cy="1905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905000" y="152400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What state is the arrow pointing to?</a:t>
            </a:r>
            <a:endParaRPr lang="zh-CN" altLang="en-US" sz="2800" b="1" dirty="0">
              <a:solidFill>
                <a:srgbClr val="1E1C11"/>
              </a:solidFill>
              <a:latin typeface="Comic Sans MS" pitchFamily="66" charset="0"/>
            </a:endParaRPr>
          </a:p>
        </p:txBody>
      </p:sp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0" y="3810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0000CC"/>
                </a:solidFill>
                <a:latin typeface="Comic Sans MS" pitchFamily="66" charset="0"/>
              </a:rPr>
              <a:t>$300</a:t>
            </a:r>
            <a:endParaRPr lang="zh-CN" altLang="en-US" sz="5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3657600" y="6096000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Texas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599" y="1676400"/>
            <a:ext cx="75457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>
            <a:off x="4343400" y="3124200"/>
            <a:ext cx="3048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-76200"/>
            <a:ext cx="1905000" cy="1905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057400" y="152400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What state is the arrow pointing to?</a:t>
            </a:r>
            <a:endParaRPr lang="zh-CN" altLang="en-US" sz="2800" b="1" dirty="0">
              <a:solidFill>
                <a:srgbClr val="1E1C11"/>
              </a:solidFill>
              <a:latin typeface="Comic Sans MS" pitchFamily="66" charset="0"/>
            </a:endParaRPr>
          </a:p>
        </p:txBody>
      </p:sp>
      <p:sp>
        <p:nvSpPr>
          <p:cNvPr id="19460" name="TextBox 11"/>
          <p:cNvSpPr txBox="1">
            <a:spLocks noChangeArrowheads="1"/>
          </p:cNvSpPr>
          <p:nvPr/>
        </p:nvSpPr>
        <p:spPr bwMode="auto">
          <a:xfrm>
            <a:off x="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0000CC"/>
                </a:solidFill>
                <a:latin typeface="Comic Sans MS" pitchFamily="66" charset="0"/>
              </a:rPr>
              <a:t>$400</a:t>
            </a:r>
            <a:endParaRPr lang="zh-CN" altLang="en-US" sz="5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657600" y="609600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Louisiana</a:t>
            </a:r>
            <a:endParaRPr lang="zh-CN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599" y="1676400"/>
            <a:ext cx="75457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>
            <a:off x="5486400" y="3276600"/>
            <a:ext cx="3048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-76200"/>
            <a:ext cx="1905000" cy="1905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324600"/>
            <a:ext cx="1905000" cy="5334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133600" y="304800"/>
            <a:ext cx="655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What state is the arrow pointing to?</a:t>
            </a:r>
            <a:endParaRPr lang="zh-CN" altLang="en-US" sz="2800" b="1" dirty="0">
              <a:solidFill>
                <a:srgbClr val="1E1C11"/>
              </a:solidFill>
              <a:latin typeface="Comic Sans MS" pitchFamily="66" charset="0"/>
            </a:endParaRPr>
          </a:p>
        </p:txBody>
      </p: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0" y="3810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0000CC"/>
                </a:solidFill>
                <a:latin typeface="Comic Sans MS" pitchFamily="66" charset="0"/>
              </a:rPr>
              <a:t>$100</a:t>
            </a:r>
            <a:endParaRPr lang="zh-CN" altLang="en-US" sz="5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962400" y="60960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Oklahoma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599" y="1676400"/>
            <a:ext cx="75457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>
            <a:off x="4953000" y="2743200"/>
            <a:ext cx="3048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52400"/>
          <a:ext cx="8839200" cy="6232527"/>
        </p:xfrm>
        <a:graphic>
          <a:graphicData uri="http://schemas.openxmlformats.org/drawingml/2006/table">
            <a:tbl>
              <a:tblPr/>
              <a:tblGrid>
                <a:gridCol w="1768475"/>
                <a:gridCol w="1766888"/>
                <a:gridCol w="1768475"/>
                <a:gridCol w="1766887"/>
                <a:gridCol w="1768475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1C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1C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1C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1C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1C11"/>
                    </a:solidFill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3112" name="Rectangle 7"/>
          <p:cNvSpPr>
            <a:spLocks noChangeArrowheads="1"/>
          </p:cNvSpPr>
          <p:nvPr/>
        </p:nvSpPr>
        <p:spPr bwMode="auto">
          <a:xfrm>
            <a:off x="457037" y="1752600"/>
            <a:ext cx="1478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  <a:hlinkClick r:id="rId3" action="ppaction://hlinksldjump"/>
              </a:rPr>
              <a:t>$100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113" name="Rectangle 8"/>
          <p:cNvSpPr>
            <a:spLocks noChangeArrowheads="1"/>
          </p:cNvSpPr>
          <p:nvPr/>
        </p:nvSpPr>
        <p:spPr bwMode="auto">
          <a:xfrm>
            <a:off x="457037" y="2971800"/>
            <a:ext cx="1478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  <a:hlinkClick r:id="rId4" action="ppaction://hlinksldjump"/>
              </a:rPr>
              <a:t>$200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114" name="Rectangle 9"/>
          <p:cNvSpPr>
            <a:spLocks noChangeArrowheads="1"/>
          </p:cNvSpPr>
          <p:nvPr/>
        </p:nvSpPr>
        <p:spPr bwMode="auto">
          <a:xfrm>
            <a:off x="457037" y="4267200"/>
            <a:ext cx="1478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  <a:hlinkClick r:id="rId5" action="ppaction://hlinksldjump"/>
              </a:rPr>
              <a:t>$300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115" name="Rectangle 10"/>
          <p:cNvSpPr>
            <a:spLocks noChangeArrowheads="1"/>
          </p:cNvSpPr>
          <p:nvPr/>
        </p:nvSpPr>
        <p:spPr bwMode="auto">
          <a:xfrm>
            <a:off x="380837" y="5486400"/>
            <a:ext cx="1478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  <a:hlinkClick r:id="rId6" action="ppaction://hlinksldjump"/>
              </a:rPr>
              <a:t>$400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116" name="Rectangle 11"/>
          <p:cNvSpPr>
            <a:spLocks noChangeArrowheads="1"/>
          </p:cNvSpPr>
          <p:nvPr/>
        </p:nvSpPr>
        <p:spPr bwMode="auto">
          <a:xfrm>
            <a:off x="2057237" y="1752600"/>
            <a:ext cx="1478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  <a:hlinkClick r:id="rId7" action="ppaction://hlinksldjump"/>
              </a:rPr>
              <a:t>$100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117" name="Rectangle 12"/>
          <p:cNvSpPr>
            <a:spLocks noChangeArrowheads="1"/>
          </p:cNvSpPr>
          <p:nvPr/>
        </p:nvSpPr>
        <p:spPr bwMode="auto">
          <a:xfrm>
            <a:off x="2057237" y="3048000"/>
            <a:ext cx="1478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  <a:hlinkClick r:id="rId8" action="ppaction://hlinksldjump"/>
              </a:rPr>
              <a:t>$200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118" name="Rectangle 13"/>
          <p:cNvSpPr>
            <a:spLocks noChangeArrowheads="1"/>
          </p:cNvSpPr>
          <p:nvPr/>
        </p:nvSpPr>
        <p:spPr bwMode="auto">
          <a:xfrm>
            <a:off x="2057237" y="4267200"/>
            <a:ext cx="1478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  <a:hlinkClick r:id="rId9" action="ppaction://hlinksldjump"/>
              </a:rPr>
              <a:t>$300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119" name="Rectangle 14"/>
          <p:cNvSpPr>
            <a:spLocks noChangeArrowheads="1"/>
          </p:cNvSpPr>
          <p:nvPr/>
        </p:nvSpPr>
        <p:spPr bwMode="auto">
          <a:xfrm>
            <a:off x="3809837" y="5562600"/>
            <a:ext cx="1478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  <a:hlinkClick r:id="rId10" action="ppaction://hlinksldjump"/>
              </a:rPr>
              <a:t>$400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120" name="Rectangle 15"/>
          <p:cNvSpPr>
            <a:spLocks noChangeArrowheads="1"/>
          </p:cNvSpPr>
          <p:nvPr/>
        </p:nvSpPr>
        <p:spPr bwMode="auto">
          <a:xfrm>
            <a:off x="5486237" y="5562600"/>
            <a:ext cx="1478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  <a:hlinkClick r:id="rId11" action="ppaction://hlinksldjump"/>
              </a:rPr>
              <a:t>$400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121" name="Rectangle 16"/>
          <p:cNvSpPr>
            <a:spLocks noChangeArrowheads="1"/>
          </p:cNvSpPr>
          <p:nvPr/>
        </p:nvSpPr>
        <p:spPr bwMode="auto">
          <a:xfrm>
            <a:off x="7315037" y="5562600"/>
            <a:ext cx="1478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  <a:hlinkClick r:id="rId12" action="ppaction://hlinksldjump"/>
              </a:rPr>
              <a:t>$400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122" name="Rectangle 17"/>
          <p:cNvSpPr>
            <a:spLocks noChangeArrowheads="1"/>
          </p:cNvSpPr>
          <p:nvPr/>
        </p:nvSpPr>
        <p:spPr bwMode="auto">
          <a:xfrm>
            <a:off x="2133437" y="5562600"/>
            <a:ext cx="1478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  <a:hlinkClick r:id="rId13" action="ppaction://hlinksldjump"/>
              </a:rPr>
              <a:t>$400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123" name="Rectangle 18"/>
          <p:cNvSpPr>
            <a:spLocks noChangeArrowheads="1"/>
          </p:cNvSpPr>
          <p:nvPr/>
        </p:nvSpPr>
        <p:spPr bwMode="auto">
          <a:xfrm>
            <a:off x="3733637" y="4267200"/>
            <a:ext cx="1478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  <a:hlinkClick r:id="rId14" action="ppaction://hlinksldjump"/>
              </a:rPr>
              <a:t>$300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124" name="Rectangle 19"/>
          <p:cNvSpPr>
            <a:spLocks noChangeArrowheads="1"/>
          </p:cNvSpPr>
          <p:nvPr/>
        </p:nvSpPr>
        <p:spPr bwMode="auto">
          <a:xfrm>
            <a:off x="5410037" y="4267200"/>
            <a:ext cx="1478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  <a:hlinkClick r:id="rId15" action="ppaction://hlinksldjump"/>
              </a:rPr>
              <a:t>$300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125" name="Rectangle 20"/>
          <p:cNvSpPr>
            <a:spLocks noChangeArrowheads="1"/>
          </p:cNvSpPr>
          <p:nvPr/>
        </p:nvSpPr>
        <p:spPr bwMode="auto">
          <a:xfrm>
            <a:off x="7238837" y="4267200"/>
            <a:ext cx="1478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  <a:hlinkClick r:id="rId16" action="ppaction://hlinksldjump"/>
              </a:rPr>
              <a:t>$300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126" name="Rectangle 21"/>
          <p:cNvSpPr>
            <a:spLocks noChangeArrowheads="1"/>
          </p:cNvSpPr>
          <p:nvPr/>
        </p:nvSpPr>
        <p:spPr bwMode="auto">
          <a:xfrm>
            <a:off x="3733637" y="3048000"/>
            <a:ext cx="1478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  <a:hlinkClick r:id="rId17" action="ppaction://hlinksldjump"/>
              </a:rPr>
              <a:t>$200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127" name="Rectangle 22"/>
          <p:cNvSpPr>
            <a:spLocks noChangeArrowheads="1"/>
          </p:cNvSpPr>
          <p:nvPr/>
        </p:nvSpPr>
        <p:spPr bwMode="auto">
          <a:xfrm>
            <a:off x="5410037" y="3048000"/>
            <a:ext cx="1478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  <a:hlinkClick r:id="rId18" action="ppaction://hlinksldjump"/>
              </a:rPr>
              <a:t>$200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128" name="Rectangle 23"/>
          <p:cNvSpPr>
            <a:spLocks noChangeArrowheads="1"/>
          </p:cNvSpPr>
          <p:nvPr/>
        </p:nvSpPr>
        <p:spPr bwMode="auto">
          <a:xfrm>
            <a:off x="7391237" y="3048000"/>
            <a:ext cx="1478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  <a:hlinkClick r:id="rId19" action="ppaction://hlinksldjump"/>
              </a:rPr>
              <a:t>$200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129" name="Rectangle 24"/>
          <p:cNvSpPr>
            <a:spLocks noChangeArrowheads="1"/>
          </p:cNvSpPr>
          <p:nvPr/>
        </p:nvSpPr>
        <p:spPr bwMode="auto">
          <a:xfrm>
            <a:off x="5410037" y="1828800"/>
            <a:ext cx="1478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  <a:hlinkClick r:id="rId20" action="ppaction://hlinksldjump"/>
              </a:rPr>
              <a:t>$100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130" name="Rectangle 25"/>
          <p:cNvSpPr>
            <a:spLocks noChangeArrowheads="1"/>
          </p:cNvSpPr>
          <p:nvPr/>
        </p:nvSpPr>
        <p:spPr bwMode="auto">
          <a:xfrm>
            <a:off x="7315200" y="1828800"/>
            <a:ext cx="1325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hlinkClick r:id="rId21" action="ppaction://hlinksldjump"/>
              </a:rPr>
              <a:t>$100</a:t>
            </a:r>
            <a:endParaRPr lang="en-US" sz="4000" b="1" dirty="0"/>
          </a:p>
        </p:txBody>
      </p:sp>
      <p:sp>
        <p:nvSpPr>
          <p:cNvPr id="3131" name="Rectangle 26"/>
          <p:cNvSpPr>
            <a:spLocks noChangeArrowheads="1"/>
          </p:cNvSpPr>
          <p:nvPr/>
        </p:nvSpPr>
        <p:spPr bwMode="auto">
          <a:xfrm>
            <a:off x="3809837" y="1828800"/>
            <a:ext cx="1478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  <a:hlinkClick r:id="rId22" action="ppaction://hlinksldjump"/>
              </a:rPr>
              <a:t>$100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132" name="Text Box 66"/>
          <p:cNvSpPr txBox="1">
            <a:spLocks noChangeArrowheads="1"/>
          </p:cNvSpPr>
          <p:nvPr/>
        </p:nvSpPr>
        <p:spPr bwMode="auto">
          <a:xfrm>
            <a:off x="228600" y="3810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U.S. States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Map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33" name="Text Box 67"/>
          <p:cNvSpPr txBox="1">
            <a:spLocks noChangeArrowheads="1"/>
          </p:cNvSpPr>
          <p:nvPr/>
        </p:nvSpPr>
        <p:spPr bwMode="auto">
          <a:xfrm>
            <a:off x="3886200" y="3048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U.S. </a:t>
            </a:r>
            <a:r>
              <a:rPr lang="en-US" b="1" dirty="0" smtClean="0">
                <a:solidFill>
                  <a:schemeClr val="bg1"/>
                </a:solidFill>
              </a:rPr>
              <a:t>States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Map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34" name="Text Box 68"/>
          <p:cNvSpPr txBox="1">
            <a:spLocks noChangeArrowheads="1"/>
          </p:cNvSpPr>
          <p:nvPr/>
        </p:nvSpPr>
        <p:spPr bwMode="auto">
          <a:xfrm>
            <a:off x="5562600" y="304800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U.S. States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Map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135" name="Text Box 69"/>
          <p:cNvSpPr txBox="1">
            <a:spLocks noChangeArrowheads="1"/>
          </p:cNvSpPr>
          <p:nvPr/>
        </p:nvSpPr>
        <p:spPr bwMode="auto">
          <a:xfrm>
            <a:off x="7315200" y="304800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U.S. States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Map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136" name="Text Box 70"/>
          <p:cNvSpPr txBox="1">
            <a:spLocks noChangeArrowheads="1"/>
          </p:cNvSpPr>
          <p:nvPr/>
        </p:nvSpPr>
        <p:spPr bwMode="auto">
          <a:xfrm>
            <a:off x="2057400" y="34426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U.S. </a:t>
            </a:r>
            <a:r>
              <a:rPr lang="en-US" b="1" dirty="0" smtClean="0">
                <a:solidFill>
                  <a:schemeClr val="bg1"/>
                </a:solidFill>
              </a:rPr>
              <a:t>States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Map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-76200"/>
            <a:ext cx="1905000" cy="1905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133600" y="228600"/>
            <a:ext cx="647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What state is the arrow pointing to?</a:t>
            </a:r>
            <a:endParaRPr lang="zh-CN" altLang="en-US" sz="2800" b="1" dirty="0">
              <a:solidFill>
                <a:srgbClr val="1E1C11"/>
              </a:solidFill>
              <a:latin typeface="Comic Sans MS" pitchFamily="66" charset="0"/>
            </a:endParaRPr>
          </a:p>
        </p:txBody>
      </p:sp>
      <p:sp>
        <p:nvSpPr>
          <p:cNvPr id="21508" name="TextBox 11"/>
          <p:cNvSpPr txBox="1">
            <a:spLocks noChangeArrowheads="1"/>
          </p:cNvSpPr>
          <p:nvPr/>
        </p:nvSpPr>
        <p:spPr bwMode="auto">
          <a:xfrm>
            <a:off x="0" y="3810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0000CC"/>
                </a:solidFill>
                <a:latin typeface="Comic Sans MS" pitchFamily="66" charset="0"/>
              </a:rPr>
              <a:t>$200</a:t>
            </a:r>
            <a:endParaRPr lang="zh-CN" altLang="en-US" sz="5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810000" y="60960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Missouri</a:t>
            </a:r>
            <a:endParaRPr lang="zh-CN" alt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599" y="1676400"/>
            <a:ext cx="75457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>
            <a:off x="5334000" y="2209800"/>
            <a:ext cx="3048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-76200"/>
            <a:ext cx="1905000" cy="1905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209800" y="314980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What state is the arrow pointing to?</a:t>
            </a:r>
            <a:endParaRPr lang="zh-CN" altLang="en-US" sz="2800" b="1" dirty="0">
              <a:solidFill>
                <a:srgbClr val="1E1C11"/>
              </a:solidFill>
              <a:latin typeface="Comic Sans MS" pitchFamily="66" charset="0"/>
            </a:endParaRPr>
          </a:p>
        </p:txBody>
      </p:sp>
      <p:sp>
        <p:nvSpPr>
          <p:cNvPr id="22532" name="TextBox 11"/>
          <p:cNvSpPr txBox="1">
            <a:spLocks noChangeArrowheads="1"/>
          </p:cNvSpPr>
          <p:nvPr/>
        </p:nvSpPr>
        <p:spPr bwMode="auto">
          <a:xfrm>
            <a:off x="0" y="3810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0000CC"/>
                </a:solidFill>
                <a:latin typeface="Comic Sans MS" pitchFamily="66" charset="0"/>
              </a:rPr>
              <a:t>$300</a:t>
            </a:r>
            <a:endParaRPr lang="zh-CN" altLang="en-US" sz="5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810000" y="60960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Tennessee</a:t>
            </a:r>
            <a:endParaRPr lang="zh-CN" alt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599" y="1676400"/>
            <a:ext cx="75457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wn Arrow 10"/>
          <p:cNvSpPr/>
          <p:nvPr/>
        </p:nvSpPr>
        <p:spPr>
          <a:xfrm>
            <a:off x="5867400" y="2743200"/>
            <a:ext cx="3048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-76200"/>
            <a:ext cx="1905000" cy="1905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590800" y="30480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What state is the arrow pointing to?</a:t>
            </a:r>
            <a:endParaRPr lang="zh-CN" altLang="en-US" sz="2800" b="1" dirty="0">
              <a:solidFill>
                <a:srgbClr val="1E1C11"/>
              </a:solidFill>
              <a:latin typeface="Comic Sans MS" pitchFamily="66" charset="0"/>
            </a:endParaRPr>
          </a:p>
        </p:txBody>
      </p:sp>
      <p:sp>
        <p:nvSpPr>
          <p:cNvPr id="23556" name="TextBox 11"/>
          <p:cNvSpPr txBox="1">
            <a:spLocks noChangeArrowheads="1"/>
          </p:cNvSpPr>
          <p:nvPr/>
        </p:nvSpPr>
        <p:spPr bwMode="auto">
          <a:xfrm>
            <a:off x="0" y="3810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0000CC"/>
                </a:solidFill>
                <a:latin typeface="Comic Sans MS" pitchFamily="66" charset="0"/>
              </a:rPr>
              <a:t>$400</a:t>
            </a:r>
            <a:endParaRPr lang="zh-CN" altLang="en-US" sz="5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733800" y="6334780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Georgia</a:t>
            </a:r>
            <a:endParaRPr lang="zh-CN" alt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599" y="1676400"/>
            <a:ext cx="75457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>
            <a:off x="6477000" y="3048000"/>
            <a:ext cx="3048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04800" y="0"/>
            <a:ext cx="1905000" cy="1905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228600" y="457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0000CC"/>
                </a:solidFill>
                <a:latin typeface="Comic Sans MS" pitchFamily="66" charset="0"/>
              </a:rPr>
              <a:t>$100</a:t>
            </a:r>
            <a:endParaRPr lang="zh-CN" altLang="en-US" sz="5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2667000" y="990600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What state is the arrow pointing to </a:t>
            </a:r>
            <a:r>
              <a:rPr lang="en-US" sz="2800" dirty="0" smtClean="0"/>
              <a:t>?</a:t>
            </a:r>
            <a:endParaRPr lang="zh-CN" altLang="en-US" sz="2800" b="1" dirty="0">
              <a:solidFill>
                <a:srgbClr val="1E1C11"/>
              </a:solidFill>
              <a:latin typeface="Comic Sans MS" pitchFamily="66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3733800" y="61722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New York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600200"/>
            <a:ext cx="7924800" cy="432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>
            <a:off x="7391400" y="1752600"/>
            <a:ext cx="304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4800" y="0"/>
            <a:ext cx="1905000" cy="1905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438400" y="53340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What state </a:t>
            </a:r>
            <a:r>
              <a:rPr lang="en-US" sz="2800" dirty="0" smtClean="0"/>
              <a:t>is the arrow pointing </a:t>
            </a:r>
            <a:r>
              <a:rPr lang="en-US" sz="2800" dirty="0" smtClean="0"/>
              <a:t>to</a:t>
            </a:r>
            <a:r>
              <a:rPr lang="en-US" sz="2800" dirty="0" smtClean="0"/>
              <a:t>?</a:t>
            </a:r>
            <a:endParaRPr lang="zh-CN" altLang="en-US" sz="2800" b="1" dirty="0">
              <a:solidFill>
                <a:srgbClr val="1E1C11"/>
              </a:solidFill>
              <a:latin typeface="Comic Sans MS" pitchFamily="66" charset="0"/>
            </a:endParaRPr>
          </a:p>
        </p:txBody>
      </p:sp>
      <p:sp>
        <p:nvSpPr>
          <p:cNvPr id="5124" name="TextBox 11"/>
          <p:cNvSpPr txBox="1">
            <a:spLocks noChangeArrowheads="1"/>
          </p:cNvSpPr>
          <p:nvPr/>
        </p:nvSpPr>
        <p:spPr bwMode="auto">
          <a:xfrm>
            <a:off x="-304800" y="457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0000CC"/>
                </a:solidFill>
                <a:latin typeface="Comic Sans MS" pitchFamily="66" charset="0"/>
              </a:rPr>
              <a:t>  $200</a:t>
            </a:r>
            <a:endParaRPr lang="zh-CN" altLang="en-US" sz="5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114800" y="617220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Vermont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600200"/>
            <a:ext cx="7924800" cy="432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>
            <a:off x="7696200" y="1600200"/>
            <a:ext cx="304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0" y="-76200"/>
            <a:ext cx="1905000" cy="1905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981200" y="38100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What state is the arrow pointing to?</a:t>
            </a:r>
            <a:endParaRPr lang="zh-CN" altLang="en-US" sz="2800" b="1" dirty="0">
              <a:solidFill>
                <a:srgbClr val="1E1C11"/>
              </a:solidFill>
              <a:latin typeface="Comic Sans MS" pitchFamily="66" charset="0"/>
            </a:endParaRPr>
          </a:p>
        </p:txBody>
      </p:sp>
      <p:sp>
        <p:nvSpPr>
          <p:cNvPr id="6148" name="TextBox 11"/>
          <p:cNvSpPr txBox="1">
            <a:spLocks noChangeArrowheads="1"/>
          </p:cNvSpPr>
          <p:nvPr/>
        </p:nvSpPr>
        <p:spPr bwMode="auto">
          <a:xfrm>
            <a:off x="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>
                <a:solidFill>
                  <a:srgbClr val="0000CC"/>
                </a:solidFill>
                <a:latin typeface="Comic Sans MS" pitchFamily="66" charset="0"/>
              </a:rPr>
              <a:t>$300</a:t>
            </a:r>
            <a:endParaRPr lang="zh-CN" altLang="en-US" sz="5400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3429000" y="624840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Maine</a:t>
            </a:r>
            <a:endParaRPr lang="zh-CN" alt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891070"/>
            <a:ext cx="7391400" cy="403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>
            <a:off x="8077200" y="1447800"/>
            <a:ext cx="304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0" y="-76200"/>
            <a:ext cx="1905000" cy="1905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2209800" y="228600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What state is the arrow pointing to?</a:t>
            </a:r>
            <a:endParaRPr lang="zh-CN" altLang="en-US" sz="2800" b="1" dirty="0">
              <a:solidFill>
                <a:srgbClr val="1E1C11"/>
              </a:solidFill>
              <a:latin typeface="Comic Sans MS" pitchFamily="66" charset="0"/>
            </a:endParaRPr>
          </a:p>
        </p:txBody>
      </p:sp>
      <p:sp>
        <p:nvSpPr>
          <p:cNvPr id="7172" name="TextBox 11"/>
          <p:cNvSpPr txBox="1">
            <a:spLocks noChangeArrowheads="1"/>
          </p:cNvSpPr>
          <p:nvPr/>
        </p:nvSpPr>
        <p:spPr bwMode="auto">
          <a:xfrm>
            <a:off x="0" y="3810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0000CC"/>
                </a:solidFill>
                <a:latin typeface="Comic Sans MS" pitchFamily="66" charset="0"/>
              </a:rPr>
              <a:t>$400</a:t>
            </a:r>
            <a:endParaRPr lang="zh-CN" altLang="en-US" sz="5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3733800" y="61722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Michigan</a:t>
            </a:r>
            <a:endParaRPr lang="zh-CN" alt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599" y="1676400"/>
            <a:ext cx="75457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>
            <a:off x="6400800" y="1600200"/>
            <a:ext cx="304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0" y="-76200"/>
            <a:ext cx="1905000" cy="1905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324600"/>
            <a:ext cx="1905000" cy="5334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981200" y="304800"/>
            <a:ext cx="655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What state is the arrow pointing to?</a:t>
            </a:r>
            <a:endParaRPr lang="zh-CN" altLang="en-US" sz="2800" b="1" dirty="0">
              <a:solidFill>
                <a:srgbClr val="1E1C11"/>
              </a:solidFill>
              <a:latin typeface="Comic Sans MS" pitchFamily="66" charset="0"/>
            </a:endParaRPr>
          </a:p>
        </p:txBody>
      </p:sp>
      <p:sp>
        <p:nvSpPr>
          <p:cNvPr id="8196" name="TextBox 11"/>
          <p:cNvSpPr txBox="1">
            <a:spLocks noChangeArrowheads="1"/>
          </p:cNvSpPr>
          <p:nvPr/>
        </p:nvSpPr>
        <p:spPr bwMode="auto">
          <a:xfrm>
            <a:off x="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0000CC"/>
                </a:solidFill>
                <a:latin typeface="Comic Sans MS" pitchFamily="66" charset="0"/>
              </a:rPr>
              <a:t>$100</a:t>
            </a:r>
            <a:endParaRPr lang="zh-CN" altLang="en-US" sz="5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810000" y="60960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Wisconsin</a:t>
            </a:r>
            <a:endParaRPr lang="zh-CN" altLang="en-US" sz="2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599" y="1676400"/>
            <a:ext cx="75457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>
            <a:off x="5638800" y="1524000"/>
            <a:ext cx="304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0" y="-76200"/>
            <a:ext cx="1905000" cy="1905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905000" y="15240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What state is the arrow pointing to?</a:t>
            </a:r>
            <a:endParaRPr lang="zh-CN" altLang="en-US" sz="2800" b="1" dirty="0">
              <a:solidFill>
                <a:srgbClr val="1E1C11"/>
              </a:solidFill>
              <a:latin typeface="Comic Sans MS" pitchFamily="66" charset="0"/>
            </a:endParaRPr>
          </a:p>
        </p:txBody>
      </p:sp>
      <p:sp>
        <p:nvSpPr>
          <p:cNvPr id="9220" name="TextBox 11"/>
          <p:cNvSpPr txBox="1">
            <a:spLocks noChangeArrowheads="1"/>
          </p:cNvSpPr>
          <p:nvPr/>
        </p:nvSpPr>
        <p:spPr bwMode="auto">
          <a:xfrm>
            <a:off x="0" y="3810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0000CC"/>
                </a:solidFill>
                <a:latin typeface="Comic Sans MS" pitchFamily="66" charset="0"/>
              </a:rPr>
              <a:t>$200</a:t>
            </a:r>
            <a:endParaRPr lang="zh-CN" altLang="en-US" sz="5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733800" y="60960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Minnesota</a:t>
            </a:r>
            <a:endParaRPr lang="zh-CN" alt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599" y="1676400"/>
            <a:ext cx="75457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>
            <a:off x="5105400" y="1143000"/>
            <a:ext cx="304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-76200"/>
            <a:ext cx="1905000" cy="1752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905000" y="15240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What state is the arrow pointing to?</a:t>
            </a:r>
            <a:endParaRPr lang="zh-CN" altLang="en-US" sz="2800" b="1" dirty="0">
              <a:solidFill>
                <a:srgbClr val="1E1C11"/>
              </a:solidFill>
              <a:latin typeface="Comic Sans MS" pitchFamily="66" charset="0"/>
            </a:endParaRPr>
          </a:p>
        </p:txBody>
      </p:sp>
      <p:sp>
        <p:nvSpPr>
          <p:cNvPr id="10244" name="TextBox 11"/>
          <p:cNvSpPr txBox="1">
            <a:spLocks noChangeArrowheads="1"/>
          </p:cNvSpPr>
          <p:nvPr/>
        </p:nvSpPr>
        <p:spPr bwMode="auto">
          <a:xfrm>
            <a:off x="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0000CC"/>
                </a:solidFill>
                <a:latin typeface="Comic Sans MS" pitchFamily="66" charset="0"/>
              </a:rPr>
              <a:t>$300</a:t>
            </a:r>
            <a:endParaRPr lang="zh-CN" altLang="en-US" sz="5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810000" y="617220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North Dakota</a:t>
            </a:r>
            <a:endParaRPr lang="zh-CN" altLang="en-US" sz="2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599" y="1676400"/>
            <a:ext cx="75457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>
            <a:off x="4419600" y="1295400"/>
            <a:ext cx="304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Jeopar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Jeopardy</Template>
  <TotalTime>590</TotalTime>
  <Words>286</Words>
  <Application>Microsoft Office PowerPoint</Application>
  <PresentationFormat>On-screen Show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Jeopardy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Jude</dc:creator>
  <cp:lastModifiedBy>Jude</cp:lastModifiedBy>
  <cp:revision>105</cp:revision>
  <dcterms:created xsi:type="dcterms:W3CDTF">2010-05-06T19:00:54Z</dcterms:created>
  <dcterms:modified xsi:type="dcterms:W3CDTF">2017-03-06T06:29:01Z</dcterms:modified>
</cp:coreProperties>
</file>