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59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9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DE4234-C102-41FB-B2BA-77E7E920CA8B}" type="datetimeFigureOut">
              <a:rPr lang="en-US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CA7B2-C8FC-4325-8988-22EA26F67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0816C0-EE5A-4E87-AFFB-E81E5B5A4119}" type="datetimeFigureOut">
              <a:rPr lang="en-US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36693-8837-4C47-B226-6DCC08E038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1EB087A-EC55-46FE-BC5A-B0E0E9ECAEFD}" type="datetimeFigureOut">
              <a:rPr lang="en-US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929950-3B8C-4540-A23A-2E3FF21E7C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AC7DAD-72BA-44C6-B813-DD81331C597C}" type="datetimeFigureOut">
              <a:rPr lang="en-US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E8F21F-410A-482F-8A08-6C8F12F4C7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5E00CE-4016-4EB0-9A90-8EA812D6F76F}" type="datetimeFigureOut">
              <a:rPr lang="en-US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67DF8-FD1B-45EA-9D56-BFEA84F7FB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395D63-4514-4252-8D0F-249BAC26A7C0}" type="datetimeFigureOut">
              <a:rPr lang="en-US"/>
              <a:pPr/>
              <a:t>3/8/2017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E25668-966D-4F3C-8106-5E8A7F040F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5AA044-2090-443D-A7AC-07B0B7773D2C}" type="datetimeFigureOut">
              <a:rPr lang="en-US"/>
              <a:pPr/>
              <a:t>3/8/2017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2B499-345B-42E0-8A3F-168A52D888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5B6A62-7420-40BF-AE1F-CEF74A592E7D}" type="datetimeFigureOut">
              <a:rPr lang="en-US"/>
              <a:pPr/>
              <a:t>3/8/2017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E8EE7-16F7-44BC-A0C2-D3D8C25978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A36580-4FBA-450C-ABCC-30A22256A1DE}" type="datetimeFigureOut">
              <a:rPr lang="en-US"/>
              <a:pPr/>
              <a:t>3/8/2017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9A0BD-135C-453A-BA4E-57F9FF8A39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62810E-983A-467C-9A88-A57D2240C135}" type="datetimeFigureOut">
              <a:rPr lang="en-US"/>
              <a:pPr/>
              <a:t>3/8/2017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A8DF71-8371-4C09-AF48-0194720DB9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C0AB68-3B69-4055-8774-7E3593709EDE}" type="datetimeFigureOut">
              <a:rPr lang="en-US"/>
              <a:pPr/>
              <a:t>3/8/2017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96F67-BE02-4346-9B67-6F5B11DF24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4B113BD-09DC-4D10-95B0-2DA52D6B262A}" type="datetimeFigureOut">
              <a:rPr lang="en-US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DFE9BEA0-B352-4381-A242-D1B9AED29F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09600" y="3505200"/>
            <a:ext cx="8001000" cy="1470025"/>
          </a:xfrm>
        </p:spPr>
        <p:txBody>
          <a:bodyPr/>
          <a:lstStyle/>
          <a:p>
            <a:r>
              <a:rPr lang="en-US" sz="7200" dirty="0" smtClean="0">
                <a:solidFill>
                  <a:srgbClr val="00B050"/>
                </a:solidFill>
                <a:latin typeface="Arial Black" pitchFamily="34" charset="0"/>
              </a:rPr>
              <a:t>U.S. Presidents</a:t>
            </a:r>
            <a:r>
              <a:rPr lang="en-US" sz="5400" dirty="0" smtClean="0">
                <a:solidFill>
                  <a:srgbClr val="00B0F0"/>
                </a:solidFill>
                <a:latin typeface="Arial Black" pitchFamily="34" charset="0"/>
              </a:rPr>
              <a:t/>
            </a:r>
            <a:br>
              <a:rPr lang="en-US" sz="5400" dirty="0" smtClean="0">
                <a:solidFill>
                  <a:srgbClr val="00B0F0"/>
                </a:solidFill>
                <a:latin typeface="Arial Black" pitchFamily="34" charset="0"/>
              </a:rPr>
            </a:b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Who is in the hidden picture? Be the first to find out.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029200" y="381000"/>
            <a:ext cx="3733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85800"/>
            <a:ext cx="142868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699" y="173102"/>
            <a:ext cx="6421149" cy="653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lowchart: Process 1"/>
          <p:cNvSpPr/>
          <p:nvPr/>
        </p:nvSpPr>
        <p:spPr>
          <a:xfrm>
            <a:off x="6705600" y="0"/>
            <a:ext cx="2438400" cy="16764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6705600" y="1600200"/>
            <a:ext cx="2438400" cy="16764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705600" y="3276600"/>
            <a:ext cx="2438400" cy="1600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705600" y="4876800"/>
            <a:ext cx="2438400" cy="1981200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495800" y="0"/>
            <a:ext cx="22098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267200" y="1600200"/>
            <a:ext cx="2438400" cy="16764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267200" y="3276600"/>
            <a:ext cx="2438400" cy="1600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267200" y="4876800"/>
            <a:ext cx="2438400" cy="1981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133600" y="0"/>
            <a:ext cx="2438400" cy="16764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133600" y="1600200"/>
            <a:ext cx="2438400" cy="16764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2133600" y="3276600"/>
            <a:ext cx="24384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2133600" y="4876800"/>
            <a:ext cx="2438400" cy="19812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2438400" cy="16764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0" y="1600200"/>
            <a:ext cx="2438400" cy="16764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0" y="3276600"/>
            <a:ext cx="2438400" cy="1600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4876800"/>
            <a:ext cx="2438400" cy="1981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Remove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03643" y="1752600"/>
            <a:ext cx="8618065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Rutherford B.</a:t>
            </a:r>
          </a:p>
          <a:p>
            <a:pPr algn="ctr">
              <a:defRPr/>
            </a:pPr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Hayes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7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8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0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2362200"/>
            <a:ext cx="7098418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6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Game Over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9481"/>
            <a:ext cx="7055355" cy="64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lowchart: Process 1"/>
          <p:cNvSpPr/>
          <p:nvPr/>
        </p:nvSpPr>
        <p:spPr>
          <a:xfrm>
            <a:off x="6705600" y="0"/>
            <a:ext cx="2438400" cy="16764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6705600" y="1600200"/>
            <a:ext cx="2438400" cy="16764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705600" y="3276600"/>
            <a:ext cx="2438400" cy="1600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705600" y="4876800"/>
            <a:ext cx="2438400" cy="1981200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495800" y="0"/>
            <a:ext cx="22098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267200" y="1600200"/>
            <a:ext cx="2438400" cy="16764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267200" y="3276600"/>
            <a:ext cx="2438400" cy="1600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267200" y="4876800"/>
            <a:ext cx="2438400" cy="1981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133600" y="0"/>
            <a:ext cx="2438400" cy="16764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133600" y="1600200"/>
            <a:ext cx="2438400" cy="16764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2133600" y="3276600"/>
            <a:ext cx="24384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2133600" y="4876800"/>
            <a:ext cx="2438400" cy="19812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2438400" cy="16764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0" y="1600200"/>
            <a:ext cx="2438400" cy="16764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0" y="3276600"/>
            <a:ext cx="2438400" cy="1600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4876800"/>
            <a:ext cx="2438400" cy="1981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Remove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73819" y="2164140"/>
            <a:ext cx="6277681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James K. </a:t>
            </a:r>
          </a:p>
          <a:p>
            <a:pPr algn="ctr">
              <a:defRPr/>
            </a:pPr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Polk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7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8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0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76200"/>
            <a:ext cx="6919808" cy="665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lowchart: Process 1"/>
          <p:cNvSpPr/>
          <p:nvPr/>
        </p:nvSpPr>
        <p:spPr>
          <a:xfrm>
            <a:off x="6705600" y="0"/>
            <a:ext cx="2438400" cy="16764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6705600" y="1600200"/>
            <a:ext cx="2438400" cy="16764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705600" y="3276600"/>
            <a:ext cx="2438400" cy="1600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705600" y="4876800"/>
            <a:ext cx="2438400" cy="1981200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495800" y="0"/>
            <a:ext cx="22098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267200" y="1600200"/>
            <a:ext cx="2438400" cy="16764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267200" y="3276600"/>
            <a:ext cx="2438400" cy="1600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267200" y="4876800"/>
            <a:ext cx="2438400" cy="1981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133600" y="0"/>
            <a:ext cx="2438400" cy="16764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133600" y="1600200"/>
            <a:ext cx="2438400" cy="16764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2133600" y="3276600"/>
            <a:ext cx="24384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2133600" y="4876800"/>
            <a:ext cx="2438400" cy="19812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2438400" cy="16764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0" y="1600200"/>
            <a:ext cx="2438400" cy="16764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0" y="3276600"/>
            <a:ext cx="2438400" cy="1600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4876800"/>
            <a:ext cx="2438400" cy="1981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Remove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35297" y="2164140"/>
            <a:ext cx="5554726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Zachary </a:t>
            </a:r>
          </a:p>
          <a:p>
            <a:pPr algn="ctr">
              <a:defRPr/>
            </a:pPr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Taylor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7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8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0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2267"/>
            <a:ext cx="6705600" cy="659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lowchart: Process 1"/>
          <p:cNvSpPr/>
          <p:nvPr/>
        </p:nvSpPr>
        <p:spPr>
          <a:xfrm>
            <a:off x="6705600" y="0"/>
            <a:ext cx="2438400" cy="16764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6705600" y="1600200"/>
            <a:ext cx="2438400" cy="16764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705600" y="3276600"/>
            <a:ext cx="2438400" cy="1600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705600" y="4876800"/>
            <a:ext cx="2438400" cy="1981200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495800" y="0"/>
            <a:ext cx="22098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267200" y="1600200"/>
            <a:ext cx="2438400" cy="16764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267200" y="3276600"/>
            <a:ext cx="2438400" cy="1600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267200" y="4876800"/>
            <a:ext cx="2438400" cy="1981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133600" y="0"/>
            <a:ext cx="2438400" cy="16764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133600" y="1600200"/>
            <a:ext cx="2438400" cy="16764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2133600" y="3276600"/>
            <a:ext cx="24384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2133600" y="4876800"/>
            <a:ext cx="2438400" cy="19812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2438400" cy="16764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0" y="1600200"/>
            <a:ext cx="2438400" cy="16764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0" y="3276600"/>
            <a:ext cx="2438400" cy="1600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4876800"/>
            <a:ext cx="2438400" cy="1981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Remove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73158" y="1752600"/>
            <a:ext cx="5279009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Millard </a:t>
            </a:r>
          </a:p>
          <a:p>
            <a:pPr algn="ctr">
              <a:defRPr/>
            </a:pPr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Fillmore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7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8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0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18508"/>
            <a:ext cx="5771105" cy="6598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lowchart: Process 1"/>
          <p:cNvSpPr/>
          <p:nvPr/>
        </p:nvSpPr>
        <p:spPr>
          <a:xfrm>
            <a:off x="6705600" y="0"/>
            <a:ext cx="2438400" cy="16764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6705600" y="1600200"/>
            <a:ext cx="2438400" cy="16764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705600" y="3276600"/>
            <a:ext cx="2438400" cy="1600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705600" y="4876800"/>
            <a:ext cx="2438400" cy="1981200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495800" y="0"/>
            <a:ext cx="22098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267200" y="1600200"/>
            <a:ext cx="2438400" cy="16764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267200" y="3276600"/>
            <a:ext cx="2438400" cy="1600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267200" y="4876800"/>
            <a:ext cx="2438400" cy="1981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133600" y="0"/>
            <a:ext cx="2438400" cy="16764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133600" y="1600200"/>
            <a:ext cx="2438400" cy="16764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2133600" y="3276600"/>
            <a:ext cx="24384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2133600" y="4876800"/>
            <a:ext cx="2438400" cy="19812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2438400" cy="16764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0" y="1600200"/>
            <a:ext cx="2438400" cy="16764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0" y="3276600"/>
            <a:ext cx="2438400" cy="1600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4876800"/>
            <a:ext cx="2438400" cy="1981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Remove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83206" y="1752600"/>
            <a:ext cx="5658920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Franklin </a:t>
            </a:r>
          </a:p>
          <a:p>
            <a:pPr algn="ctr">
              <a:defRPr/>
            </a:pPr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Pierce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7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8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0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70402"/>
            <a:ext cx="6570882" cy="6534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lowchart: Process 1"/>
          <p:cNvSpPr/>
          <p:nvPr/>
        </p:nvSpPr>
        <p:spPr>
          <a:xfrm>
            <a:off x="6705600" y="0"/>
            <a:ext cx="2438400" cy="16764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6705600" y="1600200"/>
            <a:ext cx="2438400" cy="16764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705600" y="3276600"/>
            <a:ext cx="2438400" cy="1600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705600" y="4876800"/>
            <a:ext cx="2438400" cy="1981200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495800" y="0"/>
            <a:ext cx="22098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267200" y="1600200"/>
            <a:ext cx="2438400" cy="16764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267200" y="3276600"/>
            <a:ext cx="2438400" cy="1600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267200" y="4876800"/>
            <a:ext cx="2438400" cy="1981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133600" y="0"/>
            <a:ext cx="2438400" cy="16764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133600" y="1600200"/>
            <a:ext cx="2438400" cy="16764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2133600" y="3276600"/>
            <a:ext cx="24384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2133600" y="4876800"/>
            <a:ext cx="2438400" cy="19812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2438400" cy="16764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0" y="1600200"/>
            <a:ext cx="2438400" cy="16764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0" y="3276600"/>
            <a:ext cx="2438400" cy="1600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4876800"/>
            <a:ext cx="2438400" cy="1981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Remove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91274" y="1752600"/>
            <a:ext cx="6442789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James </a:t>
            </a:r>
          </a:p>
          <a:p>
            <a:pPr algn="ctr">
              <a:defRPr/>
            </a:pPr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Buchanan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7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8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0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05940"/>
            <a:ext cx="5554659" cy="6526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lowchart: Process 1"/>
          <p:cNvSpPr/>
          <p:nvPr/>
        </p:nvSpPr>
        <p:spPr>
          <a:xfrm>
            <a:off x="6705600" y="0"/>
            <a:ext cx="2438400" cy="16764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6705600" y="1600200"/>
            <a:ext cx="2438400" cy="16764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705600" y="3276600"/>
            <a:ext cx="2438400" cy="1600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705600" y="4876800"/>
            <a:ext cx="2438400" cy="1981200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495800" y="0"/>
            <a:ext cx="22098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267200" y="1600200"/>
            <a:ext cx="2438400" cy="16764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267200" y="3276600"/>
            <a:ext cx="2438400" cy="1600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267200" y="4876800"/>
            <a:ext cx="2438400" cy="1981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133600" y="0"/>
            <a:ext cx="2438400" cy="16764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133600" y="1600200"/>
            <a:ext cx="2438400" cy="16764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2133600" y="3276600"/>
            <a:ext cx="24384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2133600" y="4876800"/>
            <a:ext cx="2438400" cy="19812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2438400" cy="16764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0" y="1600200"/>
            <a:ext cx="2438400" cy="16764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0" y="3276600"/>
            <a:ext cx="2438400" cy="1600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4876800"/>
            <a:ext cx="2438400" cy="1981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Remove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627531" y="1752600"/>
            <a:ext cx="6170279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Abraham </a:t>
            </a:r>
          </a:p>
          <a:p>
            <a:pPr algn="ctr">
              <a:defRPr/>
            </a:pPr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Lincoln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7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8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0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76200"/>
            <a:ext cx="5872047" cy="6595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lowchart: Process 1"/>
          <p:cNvSpPr/>
          <p:nvPr/>
        </p:nvSpPr>
        <p:spPr>
          <a:xfrm>
            <a:off x="6705600" y="0"/>
            <a:ext cx="2438400" cy="16764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6705600" y="1600200"/>
            <a:ext cx="2438400" cy="16764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705600" y="3276600"/>
            <a:ext cx="2438400" cy="1600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705600" y="4876800"/>
            <a:ext cx="2438400" cy="1981200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495800" y="0"/>
            <a:ext cx="22098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267200" y="1600200"/>
            <a:ext cx="2438400" cy="16764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267200" y="3276600"/>
            <a:ext cx="2438400" cy="1600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267200" y="4876800"/>
            <a:ext cx="2438400" cy="1981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133600" y="0"/>
            <a:ext cx="2438400" cy="16764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133600" y="1600200"/>
            <a:ext cx="2438400" cy="16764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2133600" y="3276600"/>
            <a:ext cx="24384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2133600" y="4876800"/>
            <a:ext cx="2438400" cy="19812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2438400" cy="16764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0" y="1600200"/>
            <a:ext cx="2438400" cy="16764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0" y="3276600"/>
            <a:ext cx="2438400" cy="1600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4876800"/>
            <a:ext cx="2438400" cy="1981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Remove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21684" y="1752600"/>
            <a:ext cx="5581976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Andrew </a:t>
            </a:r>
          </a:p>
          <a:p>
            <a:pPr algn="ctr">
              <a:defRPr/>
            </a:pPr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Johnson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7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8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0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9260" y="234244"/>
            <a:ext cx="6791493" cy="6471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lowchart: Process 1"/>
          <p:cNvSpPr/>
          <p:nvPr/>
        </p:nvSpPr>
        <p:spPr>
          <a:xfrm>
            <a:off x="6705600" y="0"/>
            <a:ext cx="2438400" cy="1676400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lowchart: Process 2"/>
          <p:cNvSpPr/>
          <p:nvPr/>
        </p:nvSpPr>
        <p:spPr>
          <a:xfrm>
            <a:off x="6705600" y="1600200"/>
            <a:ext cx="2438400" cy="16764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lowchart: Process 3"/>
          <p:cNvSpPr/>
          <p:nvPr/>
        </p:nvSpPr>
        <p:spPr>
          <a:xfrm>
            <a:off x="6705600" y="3276600"/>
            <a:ext cx="2438400" cy="1600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6705600" y="4876800"/>
            <a:ext cx="2438400" cy="1981200"/>
          </a:xfrm>
          <a:prstGeom prst="flowChartProcess">
            <a:avLst/>
          </a:prstGeom>
          <a:solidFill>
            <a:srgbClr val="FFFF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4495800" y="0"/>
            <a:ext cx="22098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lowchart: Process 6"/>
          <p:cNvSpPr/>
          <p:nvPr/>
        </p:nvSpPr>
        <p:spPr>
          <a:xfrm>
            <a:off x="4267200" y="1600200"/>
            <a:ext cx="2438400" cy="1676400"/>
          </a:xfrm>
          <a:prstGeom prst="flowChartProcess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lowchart: Process 7"/>
          <p:cNvSpPr/>
          <p:nvPr/>
        </p:nvSpPr>
        <p:spPr>
          <a:xfrm>
            <a:off x="4267200" y="3276600"/>
            <a:ext cx="2438400" cy="16002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Flowchart: Process 8"/>
          <p:cNvSpPr/>
          <p:nvPr/>
        </p:nvSpPr>
        <p:spPr>
          <a:xfrm>
            <a:off x="4267200" y="4876800"/>
            <a:ext cx="2438400" cy="19812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lowchart: Process 9"/>
          <p:cNvSpPr/>
          <p:nvPr/>
        </p:nvSpPr>
        <p:spPr>
          <a:xfrm>
            <a:off x="2133600" y="0"/>
            <a:ext cx="2438400" cy="16764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Flowchart: Process 10"/>
          <p:cNvSpPr/>
          <p:nvPr/>
        </p:nvSpPr>
        <p:spPr>
          <a:xfrm>
            <a:off x="2133600" y="1600200"/>
            <a:ext cx="2438400" cy="1676400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2133600" y="3276600"/>
            <a:ext cx="2438400" cy="1600200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2133600" y="4876800"/>
            <a:ext cx="2438400" cy="19812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Flowchart: Process 13"/>
          <p:cNvSpPr/>
          <p:nvPr/>
        </p:nvSpPr>
        <p:spPr>
          <a:xfrm>
            <a:off x="0" y="0"/>
            <a:ext cx="2438400" cy="1676400"/>
          </a:xfrm>
          <a:prstGeom prst="flowChartProcess">
            <a:avLst/>
          </a:prstGeom>
          <a:solidFill>
            <a:srgbClr val="99FF3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Flowchart: Process 14"/>
          <p:cNvSpPr/>
          <p:nvPr/>
        </p:nvSpPr>
        <p:spPr>
          <a:xfrm>
            <a:off x="0" y="1600200"/>
            <a:ext cx="2438400" cy="1676400"/>
          </a:xfrm>
          <a:prstGeom prst="flowChartProcess">
            <a:avLst/>
          </a:prstGeom>
          <a:solidFill>
            <a:srgbClr val="7030A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Flowchart: Process 15"/>
          <p:cNvSpPr/>
          <p:nvPr/>
        </p:nvSpPr>
        <p:spPr>
          <a:xfrm>
            <a:off x="0" y="3276600"/>
            <a:ext cx="2438400" cy="1600200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0" y="4876800"/>
            <a:ext cx="2438400" cy="1981200"/>
          </a:xfrm>
          <a:prstGeom prst="flowChartProcess">
            <a:avLst/>
          </a:prstGeom>
          <a:solidFill>
            <a:srgbClr val="FF0066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Bevel 17"/>
          <p:cNvSpPr/>
          <p:nvPr/>
        </p:nvSpPr>
        <p:spPr>
          <a:xfrm>
            <a:off x="6248400" y="5943600"/>
            <a:ext cx="2895600" cy="914400"/>
          </a:xfrm>
          <a:prstGeom prst="beve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EEECE1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00800" y="5934670"/>
            <a:ext cx="2551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Remove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349414" y="1752600"/>
            <a:ext cx="6726521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Ulysses S.</a:t>
            </a:r>
          </a:p>
          <a:p>
            <a:pPr algn="ctr">
              <a:defRPr/>
            </a:pPr>
            <a:r>
              <a:rPr lang="en-US" sz="9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Grant</a:t>
            </a:r>
            <a:endParaRPr lang="en-US" sz="96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87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8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9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90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9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8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idden Picture Games Template eas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</TotalTime>
  <Words>38</Words>
  <Application>Microsoft Office PowerPoint</Application>
  <PresentationFormat>On-screen Show (4:3)</PresentationFormat>
  <Paragraphs>29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Hidden Picture Games Template easy</vt:lpstr>
      <vt:lpstr>U.S. Presidents Who is in the hidden picture? Be the first to find out.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Hidden Picture Games Template</dc:title>
  <dc:creator>Jude</dc:creator>
  <cp:lastModifiedBy>Jude</cp:lastModifiedBy>
  <cp:revision>39</cp:revision>
  <dcterms:created xsi:type="dcterms:W3CDTF">2010-05-03T06:01:01Z</dcterms:created>
  <dcterms:modified xsi:type="dcterms:W3CDTF">2017-03-08T07:39:39Z</dcterms:modified>
</cp:coreProperties>
</file>